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3" r:id="rId13"/>
    <p:sldId id="265" r:id="rId14"/>
    <p:sldId id="266" r:id="rId15"/>
    <p:sldId id="267" r:id="rId16"/>
    <p:sldId id="270" r:id="rId17"/>
    <p:sldId id="271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11E3-FB2D-4E10-8044-049106946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03F10-474D-4C5B-A0C8-CF95EA1B4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80BDA-7791-4AF2-8487-70DFEA74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5CB-69FA-48DA-9679-EB1D321DBEB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FAEC-D52C-4DF8-988D-CA6D39B9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DF6E2-6A0C-426C-B9FF-F5C6C49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B69-0E44-4D87-BD6C-4B014779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404E-F8DC-4719-8FA1-04974BC5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FD1D7-A8A2-4C2B-A976-D9FE366A2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AAB9A-A10E-44B1-B85D-4E0DD0E8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5CB-69FA-48DA-9679-EB1D321DBEB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87C73-3C11-42EC-8788-3BC279CC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4BDF9-B116-440A-A177-39DD344E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B69-0E44-4D87-BD6C-4B014779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9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600CA-7386-4F1D-9F72-83D3ACE1C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FCA57-D623-4CAD-A953-6A5CC69BD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27DF9-EE38-4157-9E56-9EDCFB47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5CB-69FA-48DA-9679-EB1D321DBEB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C5D2E-AE2F-4272-98C3-4898734B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C49A6-8D5F-492C-B945-E4C30DEC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B69-0E44-4D87-BD6C-4B014779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8741-AABD-4C09-B427-AFD46CA1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8FE15-FEC0-40BE-9846-ED1B7B08C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1F9B2-808D-454B-B5B9-B16B4EF4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5CB-69FA-48DA-9679-EB1D321DBEB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1232-7256-4BA2-A9E2-264490C8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AA931-7AC9-4EB8-AA43-3790286F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B69-0E44-4D87-BD6C-4B014779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B726-A2B8-4E88-B559-00D815D7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3DF79-C5D4-4E9F-B65E-8E5A039D2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29286-4EBB-47F5-88EC-F3D6F991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5CB-69FA-48DA-9679-EB1D321DBEB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0F6F9-22D8-4FAF-93A4-575FACDC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48A25-FE53-4C24-A00C-948546B4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B69-0E44-4D87-BD6C-4B014779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1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BD12-04CA-42EA-838F-255D284C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3C0B-929A-45EC-B8E5-323F69D57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265FF-D606-4835-BE5F-BEB89623F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2A01A-1036-496D-9E34-E4380288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5CB-69FA-48DA-9679-EB1D321DBEB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39173-251B-4A38-89CF-8EBDB312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8EA43-74AC-4234-99D2-CC6C50DE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B69-0E44-4D87-BD6C-4B014779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1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E909-1A0D-471C-9EA9-F58D3517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01B86-03C1-4336-9D6E-6F56F56CF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F678B-A5FE-4D0A-8F14-091CAD4A0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4569E-5A4A-49DB-A4F2-6D658E575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85E9A-3BD1-4AFB-B982-C4E39F584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49080-EA65-45FE-9B09-F9F85860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5CB-69FA-48DA-9679-EB1D321DBEB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A96AA-7BE6-4DAF-9DF7-7949E972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F0CAA-55F6-4775-8284-BBD2B82D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B69-0E44-4D87-BD6C-4B014779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6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5483-DDCE-44B8-A15B-CA6BCE36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29815-17CA-44FF-93F2-3E04E606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5CB-69FA-48DA-9679-EB1D321DBEB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E2E48-D989-45AC-B8A4-3D1E9ECA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86713-70CC-4F7D-9CA3-E6AF1651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B69-0E44-4D87-BD6C-4B014779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0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B89B6-3F9D-4C76-BFAA-399BFD8E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5CB-69FA-48DA-9679-EB1D321DBEB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38E0F-DE60-4A3E-939A-47B9910D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F4161-F847-41F1-8647-7B2B28A8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B69-0E44-4D87-BD6C-4B014779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5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42D6-9A40-4AAE-A62C-903F4D15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B5A82-9853-4DDB-94E8-B696C6994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3E0AC-6475-43AB-9AA5-3DECAD3DD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6DBD1-FAF5-42FF-82A9-721CBD84D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5CB-69FA-48DA-9679-EB1D321DBEB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F627-4F65-43D9-B1D2-59B5D3F1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E01B6-019B-435D-949F-0D8F18F6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B69-0E44-4D87-BD6C-4B014779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6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345A-3DFA-47DC-90F3-9FC579FB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77E4E-E491-4E11-B369-4C16348F9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2947B-B9B9-4223-8DBA-ED1F670C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BB4A0-EC3B-44EA-8E78-473E6E40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5CB-69FA-48DA-9679-EB1D321DBEB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0A3D9-3C9A-418A-8FF7-1647324A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B250B-A14E-4745-8E37-932E013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9B69-0E44-4D87-BD6C-4B014779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5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2762C-FABD-4A02-8C2A-C8D2AD14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DE247-FE42-49F9-8DC5-ABFB84DA9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07DFB-345B-4A91-BAC3-DF1CBC81D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5CB-69FA-48DA-9679-EB1D321DBEB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D4ED3-6DC8-4601-8D55-1F608B6A1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75DF0-9E62-4794-A084-E0CA84C4B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9B69-0E44-4D87-BD6C-4B014779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7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61A-9019-48C6-A3A2-D4872C5F83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patterns of sediment transport after harvest </a:t>
            </a:r>
            <a:b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70A59-CF48-4922-95D1-90D630061E24}"/>
              </a:ext>
            </a:extLst>
          </p:cNvPr>
          <p:cNvSpPr txBox="1"/>
          <p:nvPr/>
        </p:nvSpPr>
        <p:spPr>
          <a:xfrm>
            <a:off x="3262184" y="4015946"/>
            <a:ext cx="6203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Presented by: Timothy Hagen</a:t>
            </a:r>
          </a:p>
          <a:p>
            <a:pPr algn="ctr"/>
            <a:r>
              <a:rPr lang="en-US" sz="2400" dirty="0"/>
              <a:t>ES 407 Senior Seminar </a:t>
            </a:r>
          </a:p>
          <a:p>
            <a:pPr algn="ctr"/>
            <a:r>
              <a:rPr lang="en-US" sz="2400" dirty="0"/>
              <a:t>Dr. Taylor</a:t>
            </a:r>
          </a:p>
        </p:txBody>
      </p:sp>
    </p:spTree>
    <p:extLst>
      <p:ext uri="{BB962C8B-B14F-4D97-AF65-F5344CB8AC3E}">
        <p14:creationId xmlns:p14="http://schemas.microsoft.com/office/powerpoint/2010/main" val="167850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F946-D0DE-4D47-A1AF-540898BA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experiment </a:t>
            </a:r>
          </a:p>
        </p:txBody>
      </p:sp>
    </p:spTree>
    <p:extLst>
      <p:ext uri="{BB962C8B-B14F-4D97-AF65-F5344CB8AC3E}">
        <p14:creationId xmlns:p14="http://schemas.microsoft.com/office/powerpoint/2010/main" val="284433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7BD0-5D6D-40D0-B0A7-CDA2B12E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Sediment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0046E-45B3-448A-AD2A-7F877C842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1130" cy="466725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 up with elaborate models and charts to show data.</a:t>
            </a:r>
          </a:p>
          <a:p>
            <a:pPr marL="0" indent="0">
              <a:buNone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results can be summarized by graph here</a:t>
            </a:r>
          </a:p>
          <a:p>
            <a:pPr marL="0" indent="0">
              <a:buNone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factors/outlier data</a:t>
            </a:r>
          </a:p>
          <a:p>
            <a:pPr marL="0" indent="0">
              <a:buNone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 3 experienced more sediment movement </a:t>
            </a:r>
          </a:p>
          <a:p>
            <a:pPr marL="0" indent="0">
              <a:buNone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 saw most erosion in the first 10 years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02DCE-7E69-4F49-AB65-4BBEF3FF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877564" cy="40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97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3F6B06-7ADA-438B-B4DF-C8B730867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109" y="121797"/>
            <a:ext cx="4963710" cy="66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5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4ADE-7FA4-4645-A2DB-63CD0F76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51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the experiment </a:t>
            </a:r>
          </a:p>
        </p:txBody>
      </p:sp>
    </p:spTree>
    <p:extLst>
      <p:ext uri="{BB962C8B-B14F-4D97-AF65-F5344CB8AC3E}">
        <p14:creationId xmlns:p14="http://schemas.microsoft.com/office/powerpoint/2010/main" val="296507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00FC-4AAF-43C7-94FF-0EBC4A74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Problems: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ACA4-B7B3-43E4-8F7A-8166586E4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13" y="1986263"/>
            <a:ext cx="4670411" cy="450661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watersheds, similar size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Watersheds where to small scale for experiment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get a more accurate account for sediment needs to be on a larger scale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FAAC0-B22D-4807-A9A4-27F246CF3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89" r="68361"/>
          <a:stretch/>
        </p:blipFill>
        <p:spPr>
          <a:xfrm>
            <a:off x="7014521" y="2125362"/>
            <a:ext cx="4225566" cy="33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3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94D-C080-448B-90BD-87229244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Problems: Storms &amp; Weather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7EC49-00AA-49DE-8338-639CB0BD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4" y="1982969"/>
            <a:ext cx="457405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Storms during the experiment caused major issues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 increase in sediment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Debris flows, and other mass wasting events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 storm and other small storms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30FFC-EF2F-4856-9974-03E39C473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703" y="1459276"/>
            <a:ext cx="3601297" cy="5398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1BEB6-1379-4D42-96CE-74E52CC80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606" y="3752850"/>
            <a:ext cx="33337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F4E8-BA40-4200-91CC-A8FEEFB4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Summary </a:t>
            </a:r>
          </a:p>
        </p:txBody>
      </p:sp>
    </p:spTree>
    <p:extLst>
      <p:ext uri="{BB962C8B-B14F-4D97-AF65-F5344CB8AC3E}">
        <p14:creationId xmlns:p14="http://schemas.microsoft.com/office/powerpoint/2010/main" val="545023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596E-9EE2-4079-BC90-AE1D5F4E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0CCF8-742E-4002-8EDC-4BD3CDA0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1468266"/>
            <a:ext cx="10960444" cy="519202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watersheds were set up to see the long term effects of sediment erosion after harvest of timber.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clear-cut, one patch-cut with roads, and a control 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recorded over a 30 year period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Storms and WS size effected results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the years that were not effected showed that clearcutting had a larger effect on erosion and sediment flow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Patch-cut with roads had an initial high period then leveled out.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were made to summaries experiment </a:t>
            </a:r>
          </a:p>
        </p:txBody>
      </p:sp>
    </p:spTree>
    <p:extLst>
      <p:ext uri="{BB962C8B-B14F-4D97-AF65-F5344CB8AC3E}">
        <p14:creationId xmlns:p14="http://schemas.microsoft.com/office/powerpoint/2010/main" val="2373929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FB90B4-535E-4933-8B94-1E12E4411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91" y="1087395"/>
            <a:ext cx="10015618" cy="44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9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E209-9375-4941-8D19-FC52D1C0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C317E-B2AE-46A8-9B08-894D66C2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3432" cy="435133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/>
              <a:t>Take this data and use it today for our logging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Much work is to be done yet but improved logging methods and cutting methods have improved on sediment erosion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Learn from our experiments and conduct more with better WS and hopefully get a more accurate account for WS stability in these areas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0FDA7-4B3F-4726-BAB1-F64DD4E85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32" y="2009560"/>
            <a:ext cx="4824027" cy="32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B183-D219-42DD-90F9-DB65B28C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article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987B9-0380-4E71-A2CD-F392D5FE9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825625"/>
            <a:ext cx="5257800" cy="466725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and setting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of the experiment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WS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the experiment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summary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6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3508-64FB-4720-80F0-D29EE58E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3159"/>
            <a:ext cx="10515600" cy="232476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article: </a:t>
            </a:r>
            <a:b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&amp; Goals </a:t>
            </a:r>
          </a:p>
        </p:txBody>
      </p:sp>
    </p:spTree>
    <p:extLst>
      <p:ext uri="{BB962C8B-B14F-4D97-AF65-F5344CB8AC3E}">
        <p14:creationId xmlns:p14="http://schemas.microsoft.com/office/powerpoint/2010/main" val="203647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BE0F-AE7B-4BA9-B0D8-E0390C6C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Intro: location and setting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ECA0-0863-4D8C-B7E3-B1B96FE1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51" y="1596424"/>
            <a:ext cx="4747053" cy="515036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H.J Andrews Experimental Forest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Cascade range of Oregon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Volcanic setting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-Dikes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-lava flows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movement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Debris flow, slides and slumps/ earthflows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5915D-8EEB-4773-BA2A-4FB3078B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787" y="2945955"/>
            <a:ext cx="3727622" cy="2545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84F8A-B73E-4F94-AD52-5E606849F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462" y="1477860"/>
            <a:ext cx="3350538" cy="50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2B074-3AB1-42C0-851A-B1C98C62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Intro: Goals of the experiment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C0FB-0A6A-483A-9DEF-79BFC129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355227" cy="46672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waters sheds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-Clear-cut, roads, control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year experiment (1950-1980)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on: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Sediment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bedload and suspended load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Water quality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 salability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Riparian ecosystems.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E2E20-0CF7-40E1-8BED-F1A947531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081" y="2398615"/>
            <a:ext cx="5506690" cy="319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8346-A766-4C75-913E-B6E85F25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17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Watersheds &amp; Characteristics </a:t>
            </a:r>
          </a:p>
        </p:txBody>
      </p:sp>
    </p:spTree>
    <p:extLst>
      <p:ext uri="{BB962C8B-B14F-4D97-AF65-F5344CB8AC3E}">
        <p14:creationId xmlns:p14="http://schemas.microsoft.com/office/powerpoint/2010/main" val="211511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F7CA-D231-44B9-88D6-437F0AAD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watersheds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2A3BD-CBBA-4666-BF16-1D355F001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833552" cy="485938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watersheds</a:t>
            </a:r>
          </a:p>
          <a:p>
            <a:pPr lvl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Clear-cut</a:t>
            </a:r>
          </a:p>
          <a:p>
            <a:pPr lvl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Roads/Patch cut </a:t>
            </a:r>
          </a:p>
          <a:p>
            <a:pPr lvl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Watersheds selected based on similarities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 3: clear-cut</a:t>
            </a:r>
          </a:p>
          <a:p>
            <a:pPr lvl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Logged by high lead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 1: patch cut with roads</a:t>
            </a:r>
          </a:p>
          <a:p>
            <a:pPr lvl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logged by skyline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 2: control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B3E91-DD20-474F-AE43-B3B15FD4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166" y="612665"/>
            <a:ext cx="5808537" cy="4246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6B6310-5360-4B13-9113-4739C3B12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166" y="4979001"/>
            <a:ext cx="5808537" cy="17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6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F608-CC4A-43C7-9979-FE7C57F4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experiment</a:t>
            </a:r>
          </a:p>
        </p:txBody>
      </p:sp>
    </p:spTree>
    <p:extLst>
      <p:ext uri="{BB962C8B-B14F-4D97-AF65-F5344CB8AC3E}">
        <p14:creationId xmlns:p14="http://schemas.microsoft.com/office/powerpoint/2010/main" val="173416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A3D9-DF2D-4D34-AA56-CF7DD0A6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BFF0-774A-40F7-A00C-B37A26FC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92" y="1542324"/>
            <a:ext cx="5255740" cy="506854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Monitored by Leopold-Stevens A-35 recorders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Recorded at flumes downstream 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starts 1958 and ends 1988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of sediment were taken at heads of flumes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volumes were reduced by 33% for organics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Sediment yield calculated using empirical models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B58EC-15F0-4860-A32B-B893E264F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957" y="953724"/>
            <a:ext cx="3894843" cy="49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6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408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Long-Term patterns of sediment transport after harvest   Summary</vt:lpstr>
      <vt:lpstr>Overview of article </vt:lpstr>
      <vt:lpstr>Introduction to article:  Setting &amp; Goals </vt:lpstr>
      <vt:lpstr>Intro: location and setting </vt:lpstr>
      <vt:lpstr>Intro: Goals of the experiment </vt:lpstr>
      <vt:lpstr>Watersheds &amp; Characteristics </vt:lpstr>
      <vt:lpstr>The watersheds</vt:lpstr>
      <vt:lpstr>Methods of experiment</vt:lpstr>
      <vt:lpstr>Methods</vt:lpstr>
      <vt:lpstr>Results of experiment </vt:lpstr>
      <vt:lpstr>Results: Sediment data </vt:lpstr>
      <vt:lpstr>PowerPoint Presentation</vt:lpstr>
      <vt:lpstr>Problems with the experiment </vt:lpstr>
      <vt:lpstr>Problems: Size</vt:lpstr>
      <vt:lpstr>Problems: Storms &amp; Weather </vt:lpstr>
      <vt:lpstr>Conclusion &amp; Summary </vt:lpstr>
      <vt:lpstr>Summary </vt:lpstr>
      <vt:lpstr>PowerPoint Presentation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patterns of sediment transport after harvest   Summary</dc:title>
  <dc:creator>Timothy Hagen</dc:creator>
  <cp:lastModifiedBy>Timothy Hagen</cp:lastModifiedBy>
  <cp:revision>14</cp:revision>
  <dcterms:created xsi:type="dcterms:W3CDTF">2019-04-17T14:58:40Z</dcterms:created>
  <dcterms:modified xsi:type="dcterms:W3CDTF">2019-04-17T16:57:52Z</dcterms:modified>
</cp:coreProperties>
</file>